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45720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n-US" sz="24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Moment of a Force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8382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force is applied to a body it will produce a tendency for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body 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rotate about a point that is not on the line of action of the force.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tendency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rotate is sometimes called a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torque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most often it 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called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 of a force or simply the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176153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magnitude of the moment is directly proportional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magnitude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F and the perpendicular distance or moment arm d.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" t="57764" b="7519"/>
          <a:stretch/>
        </p:blipFill>
        <p:spPr bwMode="auto">
          <a:xfrm>
            <a:off x="6384693" y="2249198"/>
            <a:ext cx="2530707" cy="16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3964" y="4114800"/>
            <a:ext cx="85967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direction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 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defined by its moment axis,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perpendicular to the plane that contains the force F and its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moment arm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The right-hand rule is used to establish the sense of direction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Mo. Since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case the moment will tend to cause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counterclockwise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rotation, the moment vector is actually directed out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page.</a:t>
            </a:r>
          </a:p>
        </p:txBody>
      </p:sp>
      <p:sp>
        <p:nvSpPr>
          <p:cNvPr id="6" name="Rectangle 5"/>
          <p:cNvSpPr/>
          <p:nvPr/>
        </p:nvSpPr>
        <p:spPr>
          <a:xfrm>
            <a:off x="297872" y="2681060"/>
            <a:ext cx="4655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Magnitude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magnitude of is Mo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597" y="3315889"/>
            <a:ext cx="1114839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767945" y="336974"/>
            <a:ext cx="164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Lecture 4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84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3505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n-US" sz="2000" b="1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Resultant Moment.</a:t>
            </a:r>
          </a:p>
        </p:txBody>
      </p:sp>
      <p:sp>
        <p:nvSpPr>
          <p:cNvPr id="3" name="Rectangle 2"/>
          <p:cNvSpPr/>
          <p:nvPr/>
        </p:nvSpPr>
        <p:spPr>
          <a:xfrm>
            <a:off x="231569" y="914400"/>
            <a:ext cx="8686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two-dimensional problems, where all the forces lie within the x–y plane, Fig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below,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resultant moment  (M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about point O (the z axis) can be determined by finding the algebraic sum of the moments caused by all the forces in the system. As a convention, we will generally consider positive moments as counterclockwise since they are directed along the positive z axis (out of the page). Clockwise moments will be negative.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795" y="2347678"/>
            <a:ext cx="2826649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07316"/>
            <a:ext cx="4992000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2848466"/>
            <a:ext cx="209330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Points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1569" y="3276600"/>
            <a:ext cx="7239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 of a force creates the tendency of a body to turn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an axis passing through a specific point O.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Using the right-hand rule, the sense of rotation is indicated by the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curl of the fingers, and the thumb is directed along the moment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axis, or line of action of the moment.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The magnitude of the moment is determined from 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where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is called the moment arm, which represents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perpendicular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shortest distance from point O to the line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action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force.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principle of moments states that the moment of 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force about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point is equal to the sum of the moments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force’s components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the point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very convenient method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use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two dimensions.</a:t>
            </a:r>
          </a:p>
        </p:txBody>
      </p:sp>
    </p:spTree>
    <p:extLst>
      <p:ext uri="{BB962C8B-B14F-4D97-AF65-F5344CB8AC3E}">
        <p14:creationId xmlns:p14="http://schemas.microsoft.com/office/powerpoint/2010/main" val="22394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Determine the moment of the force in Fig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below about point O.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524000"/>
            <a:ext cx="2883494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016" y="1524000"/>
            <a:ext cx="4117787" cy="23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2662" y="3962400"/>
            <a:ext cx="86778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x and y components of the force are indicated in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Considering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counterclockwise moments as positive, and applying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principle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moments, we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</a:p>
          <a:p>
            <a:pPr algn="just"/>
            <a:r>
              <a:rPr lang="en-US" dirty="0" smtClean="0"/>
              <a:t>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1" y="4874907"/>
            <a:ext cx="21888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90512" y="5152824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-(5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45°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)(3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 30°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000" cap="small" baseline="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 (5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 45°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)(3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m)</a:t>
            </a:r>
            <a:endParaRPr lang="en-US" sz="2000" cap="small" baseline="1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0512" y="5626648"/>
            <a:ext cx="60340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-14.5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14.5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5671980"/>
            <a:ext cx="216000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6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484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Qassim</dc:creator>
  <cp:lastModifiedBy>Dr Qassim</cp:lastModifiedBy>
  <cp:revision>2</cp:revision>
  <dcterms:created xsi:type="dcterms:W3CDTF">2006-08-16T00:00:00Z</dcterms:created>
  <dcterms:modified xsi:type="dcterms:W3CDTF">2018-01-02T21:17:03Z</dcterms:modified>
</cp:coreProperties>
</file>